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9" r:id="rId4"/>
    <p:sldId id="262" r:id="rId5"/>
    <p:sldId id="257" r:id="rId6"/>
    <p:sldId id="264" r:id="rId7"/>
    <p:sldId id="265" r:id="rId8"/>
    <p:sldId id="266" r:id="rId9"/>
    <p:sldId id="267" r:id="rId10"/>
    <p:sldId id="270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5F3E-2BAC-4935-9043-6517A3CA9BA5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92377-AFB1-42EE-9F87-FE3E24512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7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7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9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9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2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0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2CAF-CDCF-49C8-901B-C07B5E5F100A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92EF-1FB0-4ABE-9840-748116E0B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harpenSoften amount="-25000"/>
                    </a14:imgEffect>
                    <a14:imgEffect>
                      <a14:colorTemperature colorTemp="5375"/>
                    </a14:imgEffect>
                    <a14:imgEffect>
                      <a14:saturation sat="90000"/>
                    </a14:imgEffect>
                    <a14:imgEffect>
                      <a14:brightnessContrast bright="-2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36897" y="1040947"/>
            <a:ext cx="7670204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АРХИВЫ ПОДМОСКОВЬЯ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2131" y="3431107"/>
            <a:ext cx="39597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2459" y="5589563"/>
            <a:ext cx="274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год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9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2" y="0"/>
            <a:ext cx="917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3012" y="54684"/>
            <a:ext cx="9240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Документы личного происхождения – это документы о личной жизни и работе тех людей, которые внесли большой вклад в развитие района. В архиве хранятся такие фонды  как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6506" y="538881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Нины Сергеевны Герасимовой–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Участник ВОВ, Половник МВД, почетный гражданин города Дмитрова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5424" y="54147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Владимира Гавриловича Сурикова – Герой Социалистического труда . Почетного гражданина города Дмитрова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74" y="1255013"/>
            <a:ext cx="2952328" cy="434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174" y="1696910"/>
            <a:ext cx="4341704" cy="325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7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8" y="-25355"/>
            <a:ext cx="9225937" cy="6899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31" y="740911"/>
            <a:ext cx="4799382" cy="2718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02" y="5504121"/>
            <a:ext cx="990997" cy="9271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6" y="3350659"/>
            <a:ext cx="3931274" cy="24373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101" y="260648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Скромное здание, милые лица…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33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А где-то на полочке время пылится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7912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Скажи архивариус честно -  Зачем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9632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Без этого в жизни хватает проблем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99632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-  Жив человек, коль дела его живы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,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17656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И для того существуют архивы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8991" y="2016011"/>
            <a:ext cx="3368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У каждого есть свой весомый багаж: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12642" y="22768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Талант или жизненный опыт и стаж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–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2642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И всё скрупулёзно, порой по крупицам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,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8529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Мы собираем. Всё нами хранится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,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07671" y="3098878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Как говорится, от «А» и до «Я»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85414" y="33506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Для наших потомков, надеюсь, не зря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87624" y="35932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Мы выставляем свои материалы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: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31482" y="3884816"/>
            <a:ext cx="3302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Фотоальбомы, газеты, журналы…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3384" y="41490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Здесь семинары проводим, уроки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07671" y="44370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Учимся сами, подводим итоги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4387" y="4725144"/>
            <a:ext cx="3616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Так в неприметной, но нужной работе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15324" y="50469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Мы для себя своё счастье находим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72960" y="55269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Работник архива –  профессия есть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…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50526" y="5805948"/>
            <a:ext cx="355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raditional Arabic" pitchFamily="18" charset="-78"/>
              </a:rPr>
              <a:t>Низкий поклон, и хвала вам, и честь!!!</a:t>
            </a:r>
          </a:p>
        </p:txBody>
      </p:sp>
    </p:spTree>
    <p:extLst>
      <p:ext uri="{BB962C8B-B14F-4D97-AF65-F5344CB8AC3E}">
        <p14:creationId xmlns:p14="http://schemas.microsoft.com/office/powerpoint/2010/main" val="14148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6222">
        <p14:ripple/>
      </p:transition>
    </mc:Choice>
    <mc:Fallback xmlns="">
      <p:transition spd="slow" advClick="0" advTm="66222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8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2" y="1"/>
            <a:ext cx="9158461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1556792"/>
            <a:ext cx="5094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233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" y="1"/>
            <a:ext cx="9143935" cy="688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7601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архивной службы Московской области началась 95 лет назад - в 1924 году. 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1923 года на заседании Президиума Московского Совета Рабочих, Крестьянских и Красноармейских депутатов Московское губернское архивного бюро было официально принято на содержание из местных средств Московского Совета и стало самостоятельным архивным учреждением со своей сметой расходов.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штат, состоящий из 8 человек, был занят исключительно приемом документов ликвидированных дореволюционных учреждений г. Москвы.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архивохранилищ располагались в церковных зданиях, отапливались печками. Документы свозились в необработанном виде, учитывались возами и пудами. Так возрождалось архивное дело Московской губернии.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32" y="3420657"/>
            <a:ext cx="4817143" cy="322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25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992" y="135791"/>
            <a:ext cx="90730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20-е годы создаются уездные отделения Архивного бюро и к 1924 году их насчитывалось 9: в Богородске, Волоколамске, Дмитрове, Звенигороде, Можайске, Коломне, Орехово-Зуеве, Сергиево-Посаде, Серпухове.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образованием Московской области 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 октября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1929 г. Московское губернское архивное бюро преобразовано в Московское областное архивное бюро, которому были переданы все функции по управлению архивной деятельностью Московского округа. В ведение архивного бюро также входили Калининское (до 1934 г.), Тульское, Рязанское и Калужское (до 1937 г.) отделения.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Положением ВЦИК и СНК РСФСР от 01.01.01 г. о краевых (областных) архивных управлениях и архивах, Московское областное архивное бюро было преобразовано в Московское областное Архивное управление (</a:t>
            </a:r>
            <a:r>
              <a:rPr lang="ru-RU" alt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Мособлархив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мая 1937 г. из состава управления выделяются как самостоятельные учреждения – Исторический архив и Архив Октябрьской революции.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4711119" cy="333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3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17" y="260648"/>
            <a:ext cx="87376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формирование системы архивных учреждений области началось в тридцатых годах и четко определилось к 1938 году. Во главе архивной службы по-прежнему стояло Московское областное Архивное управление, которому подчинялось четыре областных архива (Военный архив,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Профархив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Исторический архив и Архив Октябрьской революции) и 86 районных и городских архивов Московской области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37344"/>
            <a:ext cx="4176464" cy="39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500"/>
            <a:ext cx="4176464" cy="317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комп Киселева 10.09.2015\все фото\здания и помещения\IMG_0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28655"/>
            <a:ext cx="4104456" cy="3329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572000" y="10182"/>
            <a:ext cx="4536504" cy="44502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Дмитровский городской архив был создан на территории Дмитровского района Постановлением Президиума волостного уездного Исполнительного комитета (УИК) 10.08.1921 года.</a:t>
            </a:r>
          </a:p>
          <a:p>
            <a:pPr marL="0" indent="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Первое здание архива размещается на площади - 5-кв.м. в здании бывшей музыкальной школы. В связи с развитием промышленности, сельскохозяйственного производства на территории района и увеличении количества фондов и документов, поступающих на хранение в архив, увеличиваются площади и здание архива.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4653136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увеличением объемов документов, поступающих на хранение в архив,  в 2006 году было предоставлено новое помещение, площадью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по адресу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Дмитров ул. Московская д.29.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4952" y="0"/>
            <a:ext cx="65423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Ветераны архивного дела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Дмитровского района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2677454" cy="343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64019" y="1484782"/>
            <a:ext cx="5652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ЩИГОЛЕВА АЛЕКСАНДРА ИВАНОВНА – родилась 20 декабря 1935 года. Награждалась Почетной грамотой государственной архивной службы России, и объявлена благодарность в ознаменование 75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архивной службы Московской области. Работала с 16.09.1981 г. по 18.04.2000 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89" y="3464450"/>
            <a:ext cx="2671228" cy="339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366" y="4365104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ШАЛЫГИН СТАНИСЛАВ ДМИТРИЕВИЧ –  Благодаря его усилиям в архивном отделе Администрации Дмитровского района в соответствии с постановлением Главы Дмитровского района № 1570 от 21.06.1993 г. был открыт Центр по хранению и использованию документов по личному составу 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Удостоен звания «Лауреат премии совета Министров СССР», награжден медалью «Ветеран труда.</a:t>
            </a:r>
          </a:p>
        </p:txBody>
      </p:sp>
    </p:spTree>
    <p:extLst>
      <p:ext uri="{BB962C8B-B14F-4D97-AF65-F5344CB8AC3E}">
        <p14:creationId xmlns:p14="http://schemas.microsoft.com/office/powerpoint/2010/main" val="6946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62256" cy="68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717" y="332656"/>
            <a:ext cx="4536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архиве хранятся распорядительные, финансовые и бухгалтерские документы органов местного самоуправления, предприятий и организаций района, документы по личному составу (приказы, распоряжения, лицевые счета).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65" y="124331"/>
            <a:ext cx="4392488" cy="605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91880" y="619098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Дмитров, </a:t>
            </a:r>
            <a:r>
              <a:rPr lang="ru-RU" dirty="0" smtClean="0"/>
              <a:t>Фонд - 249</a:t>
            </a:r>
            <a:r>
              <a:rPr lang="ru-RU" dirty="0" smtClean="0"/>
              <a:t>, </a:t>
            </a:r>
            <a:r>
              <a:rPr lang="ru-RU" dirty="0" smtClean="0"/>
              <a:t>Опись - 1</a:t>
            </a:r>
            <a:r>
              <a:rPr lang="ru-RU" dirty="0" smtClean="0"/>
              <a:t>, </a:t>
            </a:r>
            <a:r>
              <a:rPr lang="ru-RU" dirty="0" smtClean="0"/>
              <a:t>Дело - 1494</a:t>
            </a:r>
            <a:r>
              <a:rPr lang="ru-RU" dirty="0" smtClean="0"/>
              <a:t>, лист </a:t>
            </a:r>
            <a:r>
              <a:rPr lang="ru-RU" dirty="0" smtClean="0"/>
              <a:t>- 85</a:t>
            </a:r>
            <a:r>
              <a:rPr lang="ru-RU" dirty="0" smtClean="0"/>
              <a:t>. Подлинник. Машинопись.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" y="0"/>
            <a:ext cx="9138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8"/>
          <p:cNvSpPr txBox="1">
            <a:spLocks/>
          </p:cNvSpPr>
          <p:nvPr/>
        </p:nvSpPr>
        <p:spPr>
          <a:xfrm>
            <a:off x="861864" y="-1403920"/>
            <a:ext cx="7921252" cy="194468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6694" y="0"/>
            <a:ext cx="76145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Документы личного происхождения, документы ЗАГС  (метрические книги записи регистрации записи актов гражданского состояния :рождений, браков и смертей), документы  местных СМИ.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62" y="1700808"/>
            <a:ext cx="5904656" cy="4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4933" y="6237312"/>
            <a:ext cx="79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Дмитров, </a:t>
            </a:r>
            <a:r>
              <a:rPr lang="ru-RU" dirty="0" smtClean="0"/>
              <a:t>Фонд - 254</a:t>
            </a:r>
            <a:r>
              <a:rPr lang="ru-RU" dirty="0" smtClean="0"/>
              <a:t>, </a:t>
            </a:r>
            <a:r>
              <a:rPr lang="ru-RU" dirty="0" smtClean="0"/>
              <a:t>Опись - 1</a:t>
            </a:r>
            <a:r>
              <a:rPr lang="ru-RU" dirty="0" smtClean="0"/>
              <a:t>, </a:t>
            </a:r>
            <a:r>
              <a:rPr lang="ru-RU" dirty="0" smtClean="0"/>
              <a:t>Дело - 23</a:t>
            </a:r>
            <a:r>
              <a:rPr lang="ru-RU" dirty="0" smtClean="0"/>
              <a:t>, </a:t>
            </a:r>
            <a:r>
              <a:rPr lang="ru-RU" dirty="0" smtClean="0"/>
              <a:t>Лист - 10</a:t>
            </a:r>
            <a:r>
              <a:rPr lang="ru-RU" dirty="0" smtClean="0"/>
              <a:t>. Подлинник. Рукопись.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именоваМН\Desktop\обо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18"/>
            <a:ext cx="9144000" cy="69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89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Похозяйственные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книги сельских Советов 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Дмитровского района Московской области 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7"/>
            <a:ext cx="4374194" cy="413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0" y="1700807"/>
            <a:ext cx="4489342" cy="4135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6043968"/>
            <a:ext cx="8401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Дмитров, </a:t>
            </a:r>
            <a:r>
              <a:rPr lang="ru-RU" dirty="0" smtClean="0">
                <a:solidFill>
                  <a:prstClr val="black"/>
                </a:solidFill>
              </a:rPr>
              <a:t>Фонд - 143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Опись - 3, Дело - 141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prstClr val="black"/>
                </a:solidFill>
              </a:rPr>
              <a:t>лист </a:t>
            </a:r>
            <a:r>
              <a:rPr lang="ru-RU" dirty="0" smtClean="0">
                <a:solidFill>
                  <a:prstClr val="black"/>
                </a:solidFill>
              </a:rPr>
              <a:t>- 5</a:t>
            </a:r>
            <a:r>
              <a:rPr lang="ru-RU" dirty="0">
                <a:solidFill>
                  <a:prstClr val="black"/>
                </a:solidFill>
              </a:rPr>
              <a:t>. Подлинник. </a:t>
            </a:r>
            <a:r>
              <a:rPr lang="ru-RU" dirty="0" smtClean="0">
                <a:solidFill>
                  <a:prstClr val="black"/>
                </a:solidFill>
              </a:rPr>
              <a:t>Рукопись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627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Пименова Мария Николаевна</dc:creator>
  <cp:lastModifiedBy>Пименова Мария Николаевна</cp:lastModifiedBy>
  <cp:revision>20</cp:revision>
  <dcterms:created xsi:type="dcterms:W3CDTF">2019-02-20T12:02:08Z</dcterms:created>
  <dcterms:modified xsi:type="dcterms:W3CDTF">2019-02-22T07:26:33Z</dcterms:modified>
</cp:coreProperties>
</file>